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6480175" cy="4679950"/>
  <p:notesSz cx="6858000" cy="9144000"/>
  <p:defaultTextStyle>
    <a:defPPr>
      <a:defRPr lang="fr-FR"/>
    </a:defPPr>
    <a:lvl1pPr marL="0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318851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637703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956554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275405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1594256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1913108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2231959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2550810" algn="l" defTabSz="63770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056" y="-798"/>
      </p:cViewPr>
      <p:guideLst>
        <p:guide orient="horz" pos="1474"/>
        <p:guide pos="204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6013" y="1453818"/>
            <a:ext cx="5508149" cy="100315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72026" y="2651972"/>
            <a:ext cx="4536123" cy="11959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18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7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565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75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942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1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319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5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4698127" y="187415"/>
            <a:ext cx="1458039" cy="3993124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4009" y="187415"/>
            <a:ext cx="4266115" cy="3993124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11889" y="3007302"/>
            <a:ext cx="5508149" cy="929490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11889" y="1983563"/>
            <a:ext cx="5508149" cy="1023739"/>
          </a:xfrm>
        </p:spPr>
        <p:txBody>
          <a:bodyPr anchor="b"/>
          <a:lstStyle>
            <a:lvl1pPr marL="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31885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2pPr>
            <a:lvl3pPr marL="637703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3pPr>
            <a:lvl4pPr marL="95655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275405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59425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1310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31959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55081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4009" y="1091989"/>
            <a:ext cx="2862077" cy="308855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94089" y="1091989"/>
            <a:ext cx="2862077" cy="3088551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4009" y="1047573"/>
            <a:ext cx="2863203" cy="43657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51" indent="0">
              <a:buNone/>
              <a:defRPr sz="1400" b="1"/>
            </a:lvl2pPr>
            <a:lvl3pPr marL="637703" indent="0">
              <a:buNone/>
              <a:defRPr sz="1300" b="1"/>
            </a:lvl3pPr>
            <a:lvl4pPr marL="956554" indent="0">
              <a:buNone/>
              <a:defRPr sz="1100" b="1"/>
            </a:lvl4pPr>
            <a:lvl5pPr marL="1275405" indent="0">
              <a:buNone/>
              <a:defRPr sz="1100" b="1"/>
            </a:lvl5pPr>
            <a:lvl6pPr marL="1594256" indent="0">
              <a:buNone/>
              <a:defRPr sz="1100" b="1"/>
            </a:lvl6pPr>
            <a:lvl7pPr marL="1913108" indent="0">
              <a:buNone/>
              <a:defRPr sz="1100" b="1"/>
            </a:lvl7pPr>
            <a:lvl8pPr marL="2231959" indent="0">
              <a:buNone/>
              <a:defRPr sz="1100" b="1"/>
            </a:lvl8pPr>
            <a:lvl9pPr marL="2550810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324009" y="1484151"/>
            <a:ext cx="2863203" cy="269638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3291839" y="1047573"/>
            <a:ext cx="2864327" cy="436578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18851" indent="0">
              <a:buNone/>
              <a:defRPr sz="1400" b="1"/>
            </a:lvl2pPr>
            <a:lvl3pPr marL="637703" indent="0">
              <a:buNone/>
              <a:defRPr sz="1300" b="1"/>
            </a:lvl3pPr>
            <a:lvl4pPr marL="956554" indent="0">
              <a:buNone/>
              <a:defRPr sz="1100" b="1"/>
            </a:lvl4pPr>
            <a:lvl5pPr marL="1275405" indent="0">
              <a:buNone/>
              <a:defRPr sz="1100" b="1"/>
            </a:lvl5pPr>
            <a:lvl6pPr marL="1594256" indent="0">
              <a:buNone/>
              <a:defRPr sz="1100" b="1"/>
            </a:lvl6pPr>
            <a:lvl7pPr marL="1913108" indent="0">
              <a:buNone/>
              <a:defRPr sz="1100" b="1"/>
            </a:lvl7pPr>
            <a:lvl8pPr marL="2231959" indent="0">
              <a:buNone/>
              <a:defRPr sz="1100" b="1"/>
            </a:lvl8pPr>
            <a:lvl9pPr marL="2550810" indent="0">
              <a:buNone/>
              <a:defRPr sz="11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3291839" y="1484151"/>
            <a:ext cx="2864327" cy="2696388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4009" y="186331"/>
            <a:ext cx="2131933" cy="792992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33568" y="186332"/>
            <a:ext cx="3622598" cy="399420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24009" y="979323"/>
            <a:ext cx="2131933" cy="3201216"/>
          </a:xfrm>
        </p:spPr>
        <p:txBody>
          <a:bodyPr/>
          <a:lstStyle>
            <a:lvl1pPr marL="0" indent="0">
              <a:buNone/>
              <a:defRPr sz="1000"/>
            </a:lvl1pPr>
            <a:lvl2pPr marL="318851" indent="0">
              <a:buNone/>
              <a:defRPr sz="800"/>
            </a:lvl2pPr>
            <a:lvl3pPr marL="637703" indent="0">
              <a:buNone/>
              <a:defRPr sz="700"/>
            </a:lvl3pPr>
            <a:lvl4pPr marL="956554" indent="0">
              <a:buNone/>
              <a:defRPr sz="600"/>
            </a:lvl4pPr>
            <a:lvl5pPr marL="1275405" indent="0">
              <a:buNone/>
              <a:defRPr sz="600"/>
            </a:lvl5pPr>
            <a:lvl6pPr marL="1594256" indent="0">
              <a:buNone/>
              <a:defRPr sz="600"/>
            </a:lvl6pPr>
            <a:lvl7pPr marL="1913108" indent="0">
              <a:buNone/>
              <a:defRPr sz="600"/>
            </a:lvl7pPr>
            <a:lvl8pPr marL="2231959" indent="0">
              <a:buNone/>
              <a:defRPr sz="600"/>
            </a:lvl8pPr>
            <a:lvl9pPr marL="2550810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70160" y="3275965"/>
            <a:ext cx="3888105" cy="386746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270160" y="418162"/>
            <a:ext cx="3888105" cy="2807970"/>
          </a:xfrm>
        </p:spPr>
        <p:txBody>
          <a:bodyPr/>
          <a:lstStyle>
            <a:lvl1pPr marL="0" indent="0">
              <a:buNone/>
              <a:defRPr sz="2200"/>
            </a:lvl1pPr>
            <a:lvl2pPr marL="318851" indent="0">
              <a:buNone/>
              <a:defRPr sz="2000"/>
            </a:lvl2pPr>
            <a:lvl3pPr marL="637703" indent="0">
              <a:buNone/>
              <a:defRPr sz="1700"/>
            </a:lvl3pPr>
            <a:lvl4pPr marL="956554" indent="0">
              <a:buNone/>
              <a:defRPr sz="1400"/>
            </a:lvl4pPr>
            <a:lvl5pPr marL="1275405" indent="0">
              <a:buNone/>
              <a:defRPr sz="1400"/>
            </a:lvl5pPr>
            <a:lvl6pPr marL="1594256" indent="0">
              <a:buNone/>
              <a:defRPr sz="1400"/>
            </a:lvl6pPr>
            <a:lvl7pPr marL="1913108" indent="0">
              <a:buNone/>
              <a:defRPr sz="1400"/>
            </a:lvl7pPr>
            <a:lvl8pPr marL="2231959" indent="0">
              <a:buNone/>
              <a:defRPr sz="1400"/>
            </a:lvl8pPr>
            <a:lvl9pPr marL="2550810" indent="0">
              <a:buNone/>
              <a:defRPr sz="14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70160" y="3662711"/>
            <a:ext cx="3888105" cy="549244"/>
          </a:xfrm>
        </p:spPr>
        <p:txBody>
          <a:bodyPr/>
          <a:lstStyle>
            <a:lvl1pPr marL="0" indent="0">
              <a:buNone/>
              <a:defRPr sz="1000"/>
            </a:lvl1pPr>
            <a:lvl2pPr marL="318851" indent="0">
              <a:buNone/>
              <a:defRPr sz="800"/>
            </a:lvl2pPr>
            <a:lvl3pPr marL="637703" indent="0">
              <a:buNone/>
              <a:defRPr sz="700"/>
            </a:lvl3pPr>
            <a:lvl4pPr marL="956554" indent="0">
              <a:buNone/>
              <a:defRPr sz="600"/>
            </a:lvl4pPr>
            <a:lvl5pPr marL="1275405" indent="0">
              <a:buNone/>
              <a:defRPr sz="600"/>
            </a:lvl5pPr>
            <a:lvl6pPr marL="1594256" indent="0">
              <a:buNone/>
              <a:defRPr sz="600"/>
            </a:lvl6pPr>
            <a:lvl7pPr marL="1913108" indent="0">
              <a:buNone/>
              <a:defRPr sz="600"/>
            </a:lvl7pPr>
            <a:lvl8pPr marL="2231959" indent="0">
              <a:buNone/>
              <a:defRPr sz="600"/>
            </a:lvl8pPr>
            <a:lvl9pPr marL="2550810" indent="0">
              <a:buNone/>
              <a:defRPr sz="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324009" y="187415"/>
            <a:ext cx="5832158" cy="779992"/>
          </a:xfrm>
          <a:prstGeom prst="rect">
            <a:avLst/>
          </a:prstGeom>
        </p:spPr>
        <p:txBody>
          <a:bodyPr vert="horz" lIns="63770" tIns="31885" rIns="63770" bIns="31885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24009" y="1091989"/>
            <a:ext cx="5832158" cy="3088551"/>
          </a:xfrm>
          <a:prstGeom prst="rect">
            <a:avLst/>
          </a:prstGeom>
        </p:spPr>
        <p:txBody>
          <a:bodyPr vert="horz" lIns="63770" tIns="31885" rIns="63770" bIns="31885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324009" y="4337621"/>
            <a:ext cx="1512041" cy="249164"/>
          </a:xfrm>
          <a:prstGeom prst="rect">
            <a:avLst/>
          </a:prstGeom>
        </p:spPr>
        <p:txBody>
          <a:bodyPr vert="horz" lIns="63770" tIns="31885" rIns="63770" bIns="31885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18/06/2014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214060" y="4337621"/>
            <a:ext cx="2052055" cy="249164"/>
          </a:xfrm>
          <a:prstGeom prst="rect">
            <a:avLst/>
          </a:prstGeom>
        </p:spPr>
        <p:txBody>
          <a:bodyPr vert="horz" lIns="63770" tIns="31885" rIns="63770" bIns="31885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4644125" y="4337621"/>
            <a:ext cx="1512041" cy="249164"/>
          </a:xfrm>
          <a:prstGeom prst="rect">
            <a:avLst/>
          </a:prstGeom>
        </p:spPr>
        <p:txBody>
          <a:bodyPr vert="horz" lIns="63770" tIns="31885" rIns="63770" bIns="31885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7703" rtl="0" eaLnBrk="1" latinLnBrk="0" hangingPunct="1">
        <a:spcBef>
          <a:spcPct val="0"/>
        </a:spcBef>
        <a:buNone/>
        <a:defRPr sz="3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9138" indent="-239138" algn="l" defTabSz="63770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18133" indent="-199282" algn="l" defTabSz="63770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97128" indent="-159426" algn="l" defTabSz="637703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15979" indent="-159426" algn="l" defTabSz="63770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34831" indent="-159426" algn="l" defTabSz="637703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53682" indent="-159426" algn="l" defTabSz="63770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72533" indent="-159426" algn="l" defTabSz="63770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1385" indent="-159426" algn="l" defTabSz="63770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10236" indent="-159426" algn="l" defTabSz="637703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18851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37703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56554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75405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594256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13108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31959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50810" algn="l" defTabSz="63770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73" y="179735"/>
            <a:ext cx="628610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0381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" y="179735"/>
            <a:ext cx="6192688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156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" y="179735"/>
            <a:ext cx="626469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9840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2" y="179735"/>
            <a:ext cx="619268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351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4" y="179735"/>
            <a:ext cx="6214356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124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" y="107728"/>
            <a:ext cx="6192688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7212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19" y="178295"/>
            <a:ext cx="6148512" cy="4393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76106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5" y="179735"/>
            <a:ext cx="6264696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777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84" y="107727"/>
            <a:ext cx="6220247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0293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" y="179735"/>
            <a:ext cx="6192688" cy="425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4495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43" y="179735"/>
            <a:ext cx="627221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904388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Personnalisé</PresentationFormat>
  <Paragraphs>0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GIRAUD Marc TSEF 3 CLASSE</cp:lastModifiedBy>
  <cp:revision>2</cp:revision>
  <dcterms:modified xsi:type="dcterms:W3CDTF">2014-06-18T09:04:58Z</dcterms:modified>
</cp:coreProperties>
</file>